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15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45153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01074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3556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4966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3220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08820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2635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4706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2457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36269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1F82-5CB8-406D-8834-A125B8CA0F9A}" type="datetimeFigureOut">
              <a:rPr lang="es-VE" smtClean="0"/>
              <a:t>05/06/2018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A7952-DC0B-4BA7-A8AF-187FEAEB8916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54301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VE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438150"/>
            <a:ext cx="7677150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089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2018-06-06T01:05:41Z</dcterms:created>
  <dcterms:modified xsi:type="dcterms:W3CDTF">2018-06-06T01:07:34Z</dcterms:modified>
</cp:coreProperties>
</file>