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60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9CB4-59D3-4446-86E9-AD42B042C5C1}" type="datetimeFigureOut">
              <a:rPr lang="es-ES" smtClean="0"/>
              <a:t>21/07/2018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EF3-6A3E-48E5-8747-ADA4D1438B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332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9CB4-59D3-4446-86E9-AD42B042C5C1}" type="datetimeFigureOut">
              <a:rPr lang="es-ES" smtClean="0"/>
              <a:t>21/07/2018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EF3-6A3E-48E5-8747-ADA4D1438B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298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9CB4-59D3-4446-86E9-AD42B042C5C1}" type="datetimeFigureOut">
              <a:rPr lang="es-ES" smtClean="0"/>
              <a:t>21/07/2018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EF3-6A3E-48E5-8747-ADA4D1438B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8141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9CB4-59D3-4446-86E9-AD42B042C5C1}" type="datetimeFigureOut">
              <a:rPr lang="es-ES" smtClean="0"/>
              <a:t>21/07/2018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EF3-6A3E-48E5-8747-ADA4D1438B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266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9CB4-59D3-4446-86E9-AD42B042C5C1}" type="datetimeFigureOut">
              <a:rPr lang="es-ES" smtClean="0"/>
              <a:t>21/07/2018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EF3-6A3E-48E5-8747-ADA4D1438B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840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9CB4-59D3-4446-86E9-AD42B042C5C1}" type="datetimeFigureOut">
              <a:rPr lang="es-ES" smtClean="0"/>
              <a:t>21/07/2018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EF3-6A3E-48E5-8747-ADA4D1438B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097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9CB4-59D3-4446-86E9-AD42B042C5C1}" type="datetimeFigureOut">
              <a:rPr lang="es-ES" smtClean="0"/>
              <a:t>21/07/2018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EF3-6A3E-48E5-8747-ADA4D1438B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895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9CB4-59D3-4446-86E9-AD42B042C5C1}" type="datetimeFigureOut">
              <a:rPr lang="es-ES" smtClean="0"/>
              <a:t>21/07/2018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EF3-6A3E-48E5-8747-ADA4D1438B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9713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9CB4-59D3-4446-86E9-AD42B042C5C1}" type="datetimeFigureOut">
              <a:rPr lang="es-ES" smtClean="0"/>
              <a:t>21/07/2018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EF3-6A3E-48E5-8747-ADA4D1438B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664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9CB4-59D3-4446-86E9-AD42B042C5C1}" type="datetimeFigureOut">
              <a:rPr lang="es-ES" smtClean="0"/>
              <a:t>21/07/2018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EF3-6A3E-48E5-8747-ADA4D1438B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1883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9CB4-59D3-4446-86E9-AD42B042C5C1}" type="datetimeFigureOut">
              <a:rPr lang="es-ES" smtClean="0"/>
              <a:t>21/07/2018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2EF3-6A3E-48E5-8747-ADA4D1438B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3141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19CB4-59D3-4446-86E9-AD42B042C5C1}" type="datetimeFigureOut">
              <a:rPr lang="es-ES" smtClean="0"/>
              <a:t>21/07/2018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2EF3-6A3E-48E5-8747-ADA4D1438B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368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0" cy="857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813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PANADERIA PLATA</dc:creator>
  <cp:lastModifiedBy>PANADERIA PLATA</cp:lastModifiedBy>
  <cp:revision>1</cp:revision>
  <dcterms:created xsi:type="dcterms:W3CDTF">2018-07-21T06:37:01Z</dcterms:created>
  <dcterms:modified xsi:type="dcterms:W3CDTF">2018-07-21T06:37:50Z</dcterms:modified>
</cp:coreProperties>
</file>